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370" r:id="rId2"/>
    <p:sldId id="371" r:id="rId3"/>
    <p:sldId id="352" r:id="rId4"/>
    <p:sldId id="321" r:id="rId5"/>
    <p:sldId id="380" r:id="rId6"/>
    <p:sldId id="379" r:id="rId7"/>
    <p:sldId id="378" r:id="rId8"/>
    <p:sldId id="373" r:id="rId9"/>
    <p:sldId id="374" r:id="rId10"/>
    <p:sldId id="375" r:id="rId11"/>
    <p:sldId id="376" r:id="rId12"/>
    <p:sldId id="381" r:id="rId13"/>
    <p:sldId id="377" r:id="rId14"/>
    <p:sldId id="385" r:id="rId15"/>
    <p:sldId id="382" r:id="rId16"/>
    <p:sldId id="383" r:id="rId17"/>
    <p:sldId id="384" r:id="rId18"/>
    <p:sldId id="386" r:id="rId19"/>
    <p:sldId id="388" r:id="rId20"/>
    <p:sldId id="353" r:id="rId21"/>
    <p:sldId id="389" r:id="rId22"/>
    <p:sldId id="390" r:id="rId23"/>
    <p:sldId id="372" r:id="rId24"/>
  </p:sldIdLst>
  <p:sldSz cx="9144000" cy="5143500" type="screen16x9"/>
  <p:notesSz cx="6858000" cy="9144000"/>
  <p:embeddedFontLst>
    <p:embeddedFont>
      <p:font typeface="나눔고딕 ExtraBold" charset="-127"/>
      <p:bold r:id="rId26"/>
    </p:embeddedFon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9C3"/>
    <a:srgbClr val="403F43"/>
    <a:srgbClr val="FFE1FF"/>
    <a:srgbClr val="EE1E59"/>
    <a:srgbClr val="579187"/>
    <a:srgbClr val="BBD7D2"/>
    <a:srgbClr val="30DC96"/>
    <a:srgbClr val="FFFFCC"/>
    <a:srgbClr val="FFF6E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801" autoAdjust="0"/>
    <p:restoredTop sz="83465" autoAdjust="0"/>
  </p:normalViewPr>
  <p:slideViewPr>
    <p:cSldViewPr>
      <p:cViewPr varScale="1">
        <p:scale>
          <a:sx n="128" d="100"/>
          <a:sy n="128" d="100"/>
        </p:scale>
        <p:origin x="-90" y="-1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97D5D2-4525-4421-8550-6A308B903DE8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E0FB0-3C61-402D-BAEE-59161479CB3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843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01123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10250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06701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0550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5431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3975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6985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644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3086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8035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906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75BC5-BBC5-451F-AA86-1F4039201BF5}" type="datetimeFigureOut">
              <a:rPr lang="ko-KR" altLang="en-US" smtClean="0"/>
              <a:pPr/>
              <a:t>2019-08-30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B26CA-3A90-4A70-ABAC-6CBD0CC74B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0651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00298" y="2254534"/>
            <a:ext cx="4143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Intel Image Classification with</a:t>
            </a:r>
          </a:p>
          <a:p>
            <a:pPr algn="ctr"/>
            <a:r>
              <a:rPr lang="en-US" altLang="ko-KR" sz="20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 Nets in </a:t>
            </a:r>
            <a:r>
              <a:rPr lang="en-US" altLang="ko-KR" sz="2000" dirty="0" err="1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Colab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500299" y="2071684"/>
            <a:ext cx="1606996" cy="195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000365" y="2071683"/>
            <a:ext cx="1139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Data Analysis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직각 삼각형 11"/>
          <p:cNvSpPr/>
          <p:nvPr/>
        </p:nvSpPr>
        <p:spPr>
          <a:xfrm>
            <a:off x="4107294" y="2037497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2037711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2037497"/>
            <a:ext cx="2417433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/>
                </a:solidFill>
              </a:rPr>
              <a:t>Team </a:t>
            </a:r>
            <a:r>
              <a:rPr lang="en-US" altLang="ko-KR" dirty="0" err="1" smtClean="0">
                <a:solidFill>
                  <a:schemeClr val="accent1"/>
                </a:solidFill>
              </a:rPr>
              <a:t>Youtube</a:t>
            </a:r>
            <a:r>
              <a:rPr lang="en-US" altLang="ko-KR" dirty="0" smtClean="0">
                <a:solidFill>
                  <a:schemeClr val="accent1"/>
                </a:solidFill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</a:rPr>
              <a:t>헌병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14678" y="2928940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357554" y="3000378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spc="3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강대한 이병욱 장현석</a:t>
            </a:r>
            <a:endParaRPr lang="ko-KR" altLang="en-US" sz="1000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92953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Data preprocessing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642924"/>
            <a:ext cx="4074612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429256" y="1285866"/>
            <a:ext cx="3357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14034</a:t>
            </a:r>
            <a:r>
              <a:rPr lang="ko-KR" altLang="en-US" dirty="0" smtClean="0"/>
              <a:t>개의 데이터가 저장되어있는걸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endParaRPr lang="en-US" altLang="ko-KR" dirty="0" smtClean="0"/>
          </a:p>
          <a:p>
            <a:r>
              <a:rPr lang="ko-KR" altLang="en-US" dirty="0" smtClean="0"/>
              <a:t>이미지 파일은 </a:t>
            </a:r>
            <a:r>
              <a:rPr lang="en-US" altLang="ko-KR" dirty="0" smtClean="0"/>
              <a:t>resize</a:t>
            </a:r>
            <a:r>
              <a:rPr lang="ko-KR" altLang="en-US" dirty="0" smtClean="0"/>
              <a:t>해준대로 </a:t>
            </a:r>
            <a:endParaRPr lang="en-US" altLang="ko-KR" dirty="0" smtClean="0"/>
          </a:p>
          <a:p>
            <a:r>
              <a:rPr lang="en-US" altLang="ko-KR" dirty="0" smtClean="0"/>
              <a:t>150*150*(3channel) image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Data preprocessing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57172"/>
            <a:ext cx="4794124" cy="4643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857884" y="1357304"/>
            <a:ext cx="2714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</a:t>
            </a:r>
            <a:r>
              <a:rPr lang="ko-KR" altLang="en-US" dirty="0" smtClean="0"/>
              <a:t>들이 제대로  </a:t>
            </a:r>
            <a:r>
              <a:rPr lang="ko-KR" altLang="en-US" dirty="0" err="1" smtClean="0"/>
              <a:t>오류없이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불려온것을</a:t>
            </a:r>
            <a:r>
              <a:rPr lang="ko-KR" altLang="en-US" dirty="0" smtClean="0"/>
              <a:t> 확인 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Model Architecture</a:t>
            </a:r>
            <a:endParaRPr lang="ko-KR" altLang="en-US" sz="17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Model Architecture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142990"/>
            <a:ext cx="643890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072330" y="1285866"/>
            <a:ext cx="17145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VGGNET</a:t>
            </a:r>
            <a:r>
              <a:rPr lang="ko-KR" altLang="en-US" dirty="0" smtClean="0"/>
              <a:t>의 구조를 조금 변형해 사용했다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Optimization method</a:t>
            </a:r>
            <a:r>
              <a:rPr lang="ko-KR" altLang="en-US" dirty="0" smtClean="0"/>
              <a:t>로는 </a:t>
            </a:r>
            <a:r>
              <a:rPr lang="en-US" altLang="ko-KR" dirty="0" smtClean="0"/>
              <a:t>Adam</a:t>
            </a:r>
            <a:r>
              <a:rPr lang="ko-KR" altLang="en-US" dirty="0" smtClean="0"/>
              <a:t>알고리즘을 사용했고 </a:t>
            </a:r>
            <a:r>
              <a:rPr lang="en-US" altLang="ko-KR" dirty="0" smtClean="0"/>
              <a:t>loss function</a:t>
            </a:r>
            <a:r>
              <a:rPr lang="ko-KR" altLang="en-US" dirty="0" smtClean="0"/>
              <a:t>으론</a:t>
            </a:r>
            <a:endParaRPr lang="en-US" altLang="ko-KR" dirty="0" smtClean="0"/>
          </a:p>
          <a:p>
            <a:r>
              <a:rPr lang="en-US" altLang="ko-KR" dirty="0" smtClean="0"/>
              <a:t>Cross entropy </a:t>
            </a:r>
            <a:r>
              <a:rPr lang="ko-KR" altLang="en-US" dirty="0" smtClean="0"/>
              <a:t>활용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Model Architecture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85734"/>
            <a:ext cx="3286148" cy="472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714876" y="1214428"/>
            <a:ext cx="3214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모델의 전체 구조가 어떻게 되어있는지 </a:t>
            </a:r>
            <a:r>
              <a:rPr lang="en-US" altLang="ko-KR" dirty="0" smtClean="0"/>
              <a:t>parameter </a:t>
            </a:r>
            <a:r>
              <a:rPr lang="ko-KR" altLang="en-US" dirty="0" smtClean="0"/>
              <a:t>개수를 한눈에 파악할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14876" y="2714626"/>
            <a:ext cx="3357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Batch normalization, dropout </a:t>
            </a:r>
            <a:r>
              <a:rPr lang="ko-KR" altLang="en-US" dirty="0" smtClean="0"/>
              <a:t>등등 다른 규제기법은 활용하지 않았다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Model Architecture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5" y="1071552"/>
            <a:ext cx="6929485" cy="4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785932"/>
            <a:ext cx="578647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6357950" y="2000246"/>
            <a:ext cx="200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그리고 훈련을 시켜보았으나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Model Architecture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071552"/>
            <a:ext cx="847210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857224" y="2714626"/>
            <a:ext cx="6786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첫번째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에포크이후</a:t>
            </a:r>
            <a:r>
              <a:rPr lang="ko-KR" altLang="en-US" dirty="0" smtClean="0"/>
              <a:t> 바람소리가 나며 훈련이 안되기 시작했다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더 강한 컴퓨팅파워와 그래픽카드가 필요하다 판단되었다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Model Architecture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928676"/>
            <a:ext cx="5715040" cy="3582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15140" y="1285866"/>
            <a:ext cx="18573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Colab</a:t>
            </a:r>
            <a:r>
              <a:rPr lang="ko-KR" altLang="en-US" dirty="0" smtClean="0"/>
              <a:t>의 컴퓨팅파워를 활용하기 위해 </a:t>
            </a:r>
            <a:r>
              <a:rPr lang="en-US" altLang="ko-KR" dirty="0" err="1" smtClean="0"/>
              <a:t>Colab</a:t>
            </a:r>
            <a:r>
              <a:rPr lang="ko-KR" altLang="en-US" dirty="0" smtClean="0"/>
              <a:t>으로 작업환경을 옮겨서 활용하기로 하였다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4" name="직사각형 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Model Architecture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714362"/>
            <a:ext cx="3694087" cy="4071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286380" y="2214560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이미지를 </a:t>
            </a:r>
            <a:r>
              <a:rPr lang="en-US" altLang="ko-KR" dirty="0" err="1" smtClean="0"/>
              <a:t>google</a:t>
            </a:r>
            <a:r>
              <a:rPr lang="en-US" altLang="ko-KR" dirty="0" smtClean="0"/>
              <a:t> drive</a:t>
            </a:r>
            <a:r>
              <a:rPr lang="ko-KR" altLang="en-US" dirty="0" smtClean="0"/>
              <a:t>로 올리는데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시간이 걸렸다</a:t>
            </a:r>
            <a:endParaRPr lang="ko-KR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4" name="직사각형 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Model Architecture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285866"/>
            <a:ext cx="6076432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643702" y="1571618"/>
            <a:ext cx="2000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구글드라이브를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활용할수</a:t>
            </a:r>
            <a:r>
              <a:rPr lang="ko-KR" altLang="en-US" dirty="0" smtClean="0"/>
              <a:t> 있게 </a:t>
            </a:r>
            <a:r>
              <a:rPr lang="en-US" altLang="ko-KR" dirty="0" smtClean="0"/>
              <a:t>COLAB</a:t>
            </a:r>
            <a:r>
              <a:rPr lang="ko-KR" altLang="en-US" dirty="0" smtClean="0"/>
              <a:t>에서 드라이브를 연동해주었다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6643" y="1862702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01 </a:t>
            </a:r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Introduction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96643" y="2294750"/>
            <a:ext cx="19527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 Data preprocessing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6643" y="2726798"/>
            <a:ext cx="18117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Model architecture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6643" y="3158847"/>
            <a:ext cx="11881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 </a:t>
            </a:r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Evaluation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80313" y="141962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63416" y="141962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021231" y="141962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44177" y="142184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75593" y="141962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96643" y="3640984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347007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3118" y="2346434"/>
            <a:ext cx="4104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Evaluation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5160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75910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79419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45263" y="2192137"/>
            <a:ext cx="1746207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4997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4" name="직사각형 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Evaluation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357304"/>
            <a:ext cx="413385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357304"/>
            <a:ext cx="421957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4" name="직사각형 3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Evaluation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643056"/>
            <a:ext cx="7819660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57224" y="4000510"/>
            <a:ext cx="750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Test Set</a:t>
            </a:r>
            <a:r>
              <a:rPr lang="ko-KR" altLang="en-US" dirty="0" smtClean="0"/>
              <a:t>에 대해 정확도 </a:t>
            </a:r>
            <a:r>
              <a:rPr lang="en-US" altLang="ko-KR" dirty="0" smtClean="0"/>
              <a:t>83%</a:t>
            </a:r>
            <a:r>
              <a:rPr lang="ko-KR" altLang="en-US" dirty="0" smtClean="0"/>
              <a:t>가량의 성능이 나오는걸 확인할 수 있었다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18226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Introduction</a:t>
            </a:r>
            <a:endParaRPr lang="ko-KR" altLang="en-US" sz="17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43755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Introduction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8662" y="857238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DataSet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85918" y="1428742"/>
            <a:ext cx="514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Intel Image Classification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57290" y="2285998"/>
            <a:ext cx="571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</a:t>
            </a:r>
            <a:endParaRPr lang="en-US" altLang="ko-KR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285852" y="2357436"/>
            <a:ext cx="6357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을 가진 이미지를 훈련시켜</a:t>
            </a:r>
            <a:r>
              <a:rPr lang="en-US" altLang="ko-KR" dirty="0" smtClean="0"/>
              <a:t>(</a:t>
            </a:r>
            <a:r>
              <a:rPr lang="ko-KR" altLang="en-US" dirty="0" smtClean="0"/>
              <a:t>바다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빌딩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숲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길거리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빙하</a:t>
            </a:r>
            <a:r>
              <a:rPr lang="en-US" altLang="ko-KR" dirty="0" smtClean="0"/>
              <a:t>) </a:t>
            </a:r>
          </a:p>
          <a:p>
            <a:r>
              <a:rPr lang="en-US" altLang="ko-KR" dirty="0" smtClean="0"/>
              <a:t>6</a:t>
            </a:r>
            <a:r>
              <a:rPr lang="ko-KR" altLang="en-US" dirty="0" smtClean="0"/>
              <a:t>개의 클래스를 구분하는 모델을 </a:t>
            </a:r>
            <a:r>
              <a:rPr lang="ko-KR" altLang="en-US" dirty="0" err="1" smtClean="0"/>
              <a:t>학습시키는것이</a:t>
            </a:r>
            <a:r>
              <a:rPr lang="ko-KR" altLang="en-US" dirty="0" smtClean="0"/>
              <a:t> 목표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edu\Desktop\seg_train\seg_train\forest\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4678" y="571486"/>
            <a:ext cx="1428750" cy="1428750"/>
          </a:xfrm>
          <a:prstGeom prst="rect">
            <a:avLst/>
          </a:prstGeom>
          <a:noFill/>
        </p:spPr>
      </p:pic>
      <p:pic>
        <p:nvPicPr>
          <p:cNvPr id="1030" name="Picture 6" descr="C:\Users\edu\Desktop\seg_train\seg_train\glacier\1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500048"/>
            <a:ext cx="1428750" cy="1428750"/>
          </a:xfrm>
          <a:prstGeom prst="rect">
            <a:avLst/>
          </a:prstGeom>
          <a:noFill/>
        </p:spPr>
      </p:pic>
      <p:pic>
        <p:nvPicPr>
          <p:cNvPr id="1031" name="Picture 7" descr="C:\Users\edu\Desktop\seg_train\seg_train\mountain\1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2786064"/>
            <a:ext cx="1428750" cy="1428750"/>
          </a:xfrm>
          <a:prstGeom prst="rect">
            <a:avLst/>
          </a:prstGeom>
          <a:noFill/>
        </p:spPr>
      </p:pic>
      <p:pic>
        <p:nvPicPr>
          <p:cNvPr id="1032" name="Picture 8" descr="C:\Users\edu\Desktop\seg_train\seg_train\sea\7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2857502"/>
            <a:ext cx="1428750" cy="1428750"/>
          </a:xfrm>
          <a:prstGeom prst="rect">
            <a:avLst/>
          </a:prstGeom>
          <a:noFill/>
        </p:spPr>
      </p:pic>
      <p:pic>
        <p:nvPicPr>
          <p:cNvPr id="1033" name="Picture 9" descr="C:\Users\edu\Desktop\seg_train\seg_train\street\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5008" y="2857502"/>
            <a:ext cx="1428750" cy="142875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142976" y="214312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builidings</a:t>
            </a:r>
            <a:endParaRPr lang="ko-KR" altLang="en-US" dirty="0"/>
          </a:p>
        </p:txBody>
      </p:sp>
      <p:pic>
        <p:nvPicPr>
          <p:cNvPr id="1034" name="Picture 10" descr="C:\Users\edu\Desktop\seg_test\seg_test\buildings\20057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00100" y="500048"/>
            <a:ext cx="1428750" cy="14287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214678" y="214312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forest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86446" y="2143122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glacier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8662" y="435770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Mountain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43240" y="4429138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sea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57884" y="442913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street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du\Desktop\seg_test\seg_test\glacier\2018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1857370"/>
            <a:ext cx="1428750" cy="1428750"/>
          </a:xfrm>
          <a:prstGeom prst="rect">
            <a:avLst/>
          </a:prstGeom>
          <a:noFill/>
        </p:spPr>
      </p:pic>
      <p:sp>
        <p:nvSpPr>
          <p:cNvPr id="3" name="오른쪽 화살표 2"/>
          <p:cNvSpPr/>
          <p:nvPr/>
        </p:nvSpPr>
        <p:spPr>
          <a:xfrm>
            <a:off x="3929058" y="1928808"/>
            <a:ext cx="1857388" cy="1000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86512" y="1857370"/>
            <a:ext cx="22860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 smtClean="0"/>
              <a:t>?</a:t>
            </a:r>
            <a:endParaRPr lang="ko-KR" altLang="en-US" sz="8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3118" y="2346434"/>
            <a:ext cx="41044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Data Preprocessing</a:t>
            </a:r>
            <a:endParaRPr lang="ko-KR" altLang="en-US" sz="17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573846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3881344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 rot="16200000" flipH="1">
            <a:off x="3916436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67507" y="2192137"/>
            <a:ext cx="1530183" cy="1542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72217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Data preprocessing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857238"/>
            <a:ext cx="5072098" cy="4071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49915" y="204364"/>
            <a:ext cx="2446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Data preprocessing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428610"/>
            <a:ext cx="4564585" cy="444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429256" y="1357304"/>
            <a:ext cx="3071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데이터를 읽어오고 </a:t>
            </a:r>
            <a:endParaRPr lang="en-US" altLang="ko-KR" dirty="0" smtClean="0"/>
          </a:p>
          <a:p>
            <a:r>
              <a:rPr lang="en-US" altLang="ko-KR" dirty="0" smtClean="0"/>
              <a:t>Images</a:t>
            </a:r>
            <a:r>
              <a:rPr lang="ko-KR" altLang="en-US" dirty="0" smtClean="0"/>
              <a:t>에는 이미지를</a:t>
            </a:r>
            <a:endParaRPr lang="en-US" altLang="ko-KR" dirty="0" smtClean="0"/>
          </a:p>
          <a:p>
            <a:r>
              <a:rPr lang="en-US" altLang="ko-KR" dirty="0" smtClean="0"/>
              <a:t>Labels</a:t>
            </a:r>
            <a:r>
              <a:rPr lang="ko-KR" altLang="en-US" dirty="0" smtClean="0"/>
              <a:t>에는 클래스 정보를 저장해주는 함수를 정의해준다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12291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362</Words>
  <Application>Microsoft Office PowerPoint</Application>
  <PresentationFormat>화면 슬라이드 쇼(16:9)</PresentationFormat>
  <Paragraphs>87</Paragraphs>
  <Slides>23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굴림</vt:lpstr>
      <vt:lpstr>Arial</vt:lpstr>
      <vt:lpstr>나눔고딕 ExtraBold</vt:lpstr>
      <vt:lpstr>맑은 고딕</vt:lpstr>
      <vt:lpstr>-윤고딕350</vt:lpstr>
      <vt:lpstr>-윤고딕330</vt:lpstr>
      <vt:lpstr>-윤고딕340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edu</cp:lastModifiedBy>
  <cp:revision>223</cp:revision>
  <dcterms:created xsi:type="dcterms:W3CDTF">2014-11-28T13:21:41Z</dcterms:created>
  <dcterms:modified xsi:type="dcterms:W3CDTF">2019-08-30T04:12:37Z</dcterms:modified>
</cp:coreProperties>
</file>